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49"/>
  </p:notesMasterIdLst>
  <p:sldIdLst>
    <p:sldId id="292" r:id="rId2"/>
    <p:sldId id="302" r:id="rId3"/>
    <p:sldId id="303" r:id="rId4"/>
    <p:sldId id="306" r:id="rId5"/>
    <p:sldId id="304" r:id="rId6"/>
    <p:sldId id="307" r:id="rId7"/>
    <p:sldId id="305" r:id="rId8"/>
    <p:sldId id="308" r:id="rId9"/>
    <p:sldId id="309" r:id="rId10"/>
    <p:sldId id="300" r:id="rId11"/>
    <p:sldId id="310" r:id="rId12"/>
    <p:sldId id="311" r:id="rId13"/>
    <p:sldId id="313" r:id="rId14"/>
    <p:sldId id="314" r:id="rId15"/>
    <p:sldId id="315" r:id="rId16"/>
    <p:sldId id="312" r:id="rId17"/>
    <p:sldId id="335" r:id="rId18"/>
    <p:sldId id="282" r:id="rId19"/>
    <p:sldId id="299" r:id="rId20"/>
    <p:sldId id="316" r:id="rId21"/>
    <p:sldId id="317" r:id="rId22"/>
    <p:sldId id="318" r:id="rId23"/>
    <p:sldId id="319" r:id="rId24"/>
    <p:sldId id="320" r:id="rId25"/>
    <p:sldId id="338" r:id="rId26"/>
    <p:sldId id="321" r:id="rId27"/>
    <p:sldId id="322" r:id="rId28"/>
    <p:sldId id="323" r:id="rId29"/>
    <p:sldId id="327" r:id="rId30"/>
    <p:sldId id="328" r:id="rId31"/>
    <p:sldId id="340" r:id="rId32"/>
    <p:sldId id="341" r:id="rId33"/>
    <p:sldId id="339" r:id="rId34"/>
    <p:sldId id="324" r:id="rId35"/>
    <p:sldId id="329" r:id="rId36"/>
    <p:sldId id="330" r:id="rId37"/>
    <p:sldId id="342" r:id="rId38"/>
    <p:sldId id="343" r:id="rId39"/>
    <p:sldId id="325" r:id="rId40"/>
    <p:sldId id="331" r:id="rId41"/>
    <p:sldId id="332" r:id="rId42"/>
    <p:sldId id="344" r:id="rId43"/>
    <p:sldId id="326" r:id="rId44"/>
    <p:sldId id="333" r:id="rId45"/>
    <p:sldId id="334" r:id="rId46"/>
    <p:sldId id="298" r:id="rId47"/>
    <p:sldId id="337" r:id="rId48"/>
  </p:sldIdLst>
  <p:sldSz cx="12192000" cy="6858000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italic r:id="rId55"/>
    </p:embeddedFont>
    <p:embeddedFont>
      <p:font typeface="Pretendard" panose="02000503000000020004" pitchFamily="50" charset="-127"/>
      <p:regular r:id="rId56"/>
      <p:bold r:id="rId57"/>
    </p:embeddedFont>
    <p:embeddedFont>
      <p:font typeface="Pretendard SemiBold" panose="02000703000000020004" pitchFamily="50" charset="-127"/>
      <p:regular r:id="rId58"/>
      <p:bold r:id="rId59"/>
    </p:embeddedFont>
    <p:embeddedFont>
      <p:font typeface="Space Grotesk Medium" pitchFamily="2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2"/>
            <p14:sldId id="302"/>
            <p14:sldId id="303"/>
            <p14:sldId id="306"/>
            <p14:sldId id="304"/>
            <p14:sldId id="307"/>
            <p14:sldId id="305"/>
            <p14:sldId id="308"/>
            <p14:sldId id="309"/>
            <p14:sldId id="300"/>
            <p14:sldId id="310"/>
            <p14:sldId id="311"/>
            <p14:sldId id="313"/>
            <p14:sldId id="314"/>
            <p14:sldId id="315"/>
            <p14:sldId id="312"/>
            <p14:sldId id="335"/>
            <p14:sldId id="282"/>
            <p14:sldId id="299"/>
            <p14:sldId id="316"/>
            <p14:sldId id="317"/>
            <p14:sldId id="318"/>
            <p14:sldId id="319"/>
            <p14:sldId id="320"/>
            <p14:sldId id="338"/>
            <p14:sldId id="321"/>
            <p14:sldId id="322"/>
            <p14:sldId id="323"/>
            <p14:sldId id="327"/>
            <p14:sldId id="328"/>
            <p14:sldId id="340"/>
            <p14:sldId id="341"/>
            <p14:sldId id="339"/>
            <p14:sldId id="324"/>
            <p14:sldId id="329"/>
            <p14:sldId id="330"/>
            <p14:sldId id="342"/>
            <p14:sldId id="343"/>
            <p14:sldId id="325"/>
            <p14:sldId id="331"/>
            <p14:sldId id="332"/>
            <p14:sldId id="344"/>
            <p14:sldId id="326"/>
            <p14:sldId id="333"/>
            <p14:sldId id="334"/>
            <p14:sldId id="29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98192-109D-0146-8D10-7E415941BB88}" v="99" dt="2024-12-08T01:23:1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96098"/>
  </p:normalViewPr>
  <p:slideViewPr>
    <p:cSldViewPr snapToGrid="0">
      <p:cViewPr varScale="1">
        <p:scale>
          <a:sx n="100" d="100"/>
          <a:sy n="100" d="100"/>
        </p:scale>
        <p:origin x="1173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A7E4-2C1F-7AAC-CB96-C28C4F5C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6C826-B3C3-9FD5-BADE-AE8637E33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915DB-CCB5-0AFF-A6F0-FED211969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BFA6-4E72-8422-875D-C56ADE36E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BBAB-7311-06D8-58B4-6F3D9CE2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8F5C3-B73D-66EF-6801-307BF2AC2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DD2F2-051A-570F-E4F1-39F334A0C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BBFC1-7780-D6FD-A81D-AAF43E7E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8D4E-1745-7474-60F6-CDC50A4D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13209-AE3B-FCC2-A24E-B0633F088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922-6678-71EA-A212-39096DB56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2782-1C6B-6C1A-0958-816D16BE7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79FA-D177-3265-ED53-633507C2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5B921-F77A-2F89-A655-1B5F8371A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10AF8-9879-5E13-B6F9-BA20FBDE8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DBB9-2BCE-FEAF-3A08-E06DFFADC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1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A1B2-3656-D33F-4DB0-2C3C93E4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BBA47-CABD-119B-1903-C88519D40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15172-8568-613D-4375-97D2F510F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1304-B014-8625-1607-BD130EA19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5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43AB3-1163-68BD-FC3C-DB4CFE99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920E1-C7FA-2FB3-09BE-DB8C83D59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28496-B543-6E7E-9450-7FCA430FE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E27C-7E59-E4E7-E01D-DBF89E858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1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A0EBE-17BE-FC55-D9DA-D7F06EAC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FE245-AAFC-7C27-9332-58FE95157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18769-2CF7-8709-8A89-F09142F67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BA43F-AF84-E9D6-FEC7-D73A83ABE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3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A4BD-884B-7E3E-A881-5655A5E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F4377-A77F-231D-257C-A4BFBEBF9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CAF3E-4CE6-B3E3-611E-829C20D2F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77AD-D947-7108-927D-AE45875D5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53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185A-7ABE-2602-57D4-41F540C6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EEE48-BE1D-BA17-8799-E5125E37E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A5F39-BF31-6AF0-0848-64374379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1B6E-28FA-44FD-ACC6-79E738FA4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4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E3E0-1ADC-7621-53CC-239A6996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D546F-DA42-3B33-EC1C-0735F5234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05369-03A0-6B5E-C647-0EA20E6A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F0059-43EE-90ED-F13A-140497C4E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1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7A259-13FA-0112-A6C9-3B0CD920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C1FE9-0C87-EC65-568F-878C99396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34BAD-82E5-2D89-EE4F-27D81214B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E3A31-B731-2D5A-30A9-7F8B8C20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11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8E98-71BD-58D7-B5CA-D974658E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B1D54-CDE3-B3D6-8999-8A2481F9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31E8E-2605-1EE8-7AC4-0E440639E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93AA-099B-4283-C6BA-0F4F84343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48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74A7-7C39-C266-1027-4B6A5808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507BA-6790-4242-D866-BB370C799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E1CF5-2F46-890A-0A10-6A155D548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82745-158F-F0DB-4EF1-7878FF99A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22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A2F3-9266-2948-A74D-BB2687AED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6E058-8AC5-D8E0-702C-56D4FA6B9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755D-BBE5-C2D2-0E35-DB568ED8E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12265-C405-B61C-4E92-A6095E059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5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80FC-A03E-75E6-E072-88BE25F5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4F8CD-683A-2B78-8127-F30DEAF01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05135-2DD1-5770-BFF9-035490400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04C2-B613-B959-D6DD-10138325A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8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66B5A-B727-5F66-0955-056F5270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0F34C-B9EE-F31D-C3B5-B310D15E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07E16-5880-2DF9-1BDF-D46604984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106B3-26F1-2A0D-09C1-D691D767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695F-2BC3-3D48-E8FC-47F7ED47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E3BE1-91EF-E7BA-9348-7B00464A9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CEFF2-F0A1-C4B8-F688-814C371F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9B25-BF29-B78A-55B0-1418DB6EE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6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9667-181E-F85F-5E40-D8C1CDD8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84E96-2E8E-08F4-11AD-FAC40179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691B9-098B-403D-18E8-DFD4AD0A5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A04AE-CA26-46CA-CA1F-1D422FF40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43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313A-C0A7-4F4C-22E0-D340DFCBA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65033-7472-C113-2558-FB74A118E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A94DB-1E6B-2688-F2BA-988B5EB5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A6BA-9806-2ECF-3D8D-19F9B3A18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72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C4D7C-3560-7B09-C2D0-60F88626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09652-C1CC-8B1D-17A2-9FEF48255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2BF3D-5C98-04FD-0808-7F26E7C78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B7A6-6F07-16B4-6666-6026BADF9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0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D0DE-DFC0-C825-906D-AAC34FDE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007AD-A23F-C351-68C2-69C736B86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45918-F028-D2F2-A5DC-649E5045D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A47AB-4301-BC21-F58C-D2A093018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2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EF835-15A7-5416-01B0-F5BD3B0C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06E1A-B74A-904D-574E-5DE640F66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802F5-57B0-FF7A-7EC8-9DE2B8AF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07649-A92C-1453-3C5F-8E8BA2D9C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A1E48-9515-7313-1ECD-63471806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92FF-FA03-7328-033B-8134F20DC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CFBA5-DEEE-E145-8E2E-3603C702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5967-E2ED-F94F-8E50-F108B56D8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C8961-3672-5A10-C84A-50056B0F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BB5A1-3F5D-B239-3ECC-F2DC04628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541D7-3627-1C3E-D216-E7301790F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77072-E339-03EF-0481-73C334A6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74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69A40-CE07-47E5-7CD3-605CC2312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7C56E-7BD2-A601-1A63-837C021E4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A4A06-3E1F-E65D-FD4D-E0E4C8C96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60EC-9B16-1AE5-3132-C5EBC4E9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6C36-9287-10F1-2B5E-222635D8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E80DF-6F44-6FB4-A441-9F82E0C47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BDD1-F3EC-96D3-C24C-57BF0AFD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B477-E698-01EE-D657-12CF7BA5B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46D47-1233-807A-0570-31A38E77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F7387-8148-BDFE-9CFF-EA27B577B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D4101-B839-328A-EF4E-9E1D3F519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D8693-336D-1A52-DFCE-74A41B07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2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0FE46-67D5-4659-FBAD-2B941DAD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3EFDA-FF8D-2AF2-B32B-C4D6065CA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DD5BD-27CA-FFDD-A8F7-D158F9112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9E65-B1AA-0B96-2D90-C62560B47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DC550-5A9D-CB5E-5EB6-4E0B73D1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D8E59-B094-A7D8-9CF4-B071A0B1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DA666-055F-BF29-A56C-5AD52A1B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31999-7FB6-40F0-D741-0259ADBE3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0A17-1252-3CC2-F2F7-E329118D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2461A-6E77-A548-8C00-67EE5104B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B23B3-E284-72D8-8944-FC56E8D60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45FF5-5E82-D2F6-D31C-FF929D30C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1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87FE3-78D0-483B-EC19-5A774714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6AB22-D257-B6EA-968C-BFEBBFA49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6EF93-0227-8F1A-6DF2-B9CA22334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DC76A-AAFC-4450-7F34-27861FED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29ED-57B8-9618-EC24-1A744B41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571A9-29CC-B881-6AD7-F9736C74D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74F6D-DEFC-598F-48EB-8CD6B4C29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8D554-782B-0055-3F4C-B24C08C0B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3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167B-A04A-EE03-E72B-E3AEDFE2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A632F-9C72-A89B-F236-E6DD61AB8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720B2-6741-6EA2-BF2A-1ACFCA35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B99D-CACC-B5F1-187E-1F51250E5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vkimchi/test-container-workshop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aka.ms/dotnet-aspire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testcontainer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nunit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77668C-CC0F-74C9-5828-044EB6CC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3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BA227-2263-6311-3717-60A03E53B9FA}"/>
              </a:ext>
            </a:extLst>
          </p:cNvPr>
          <p:cNvSpPr txBox="1"/>
          <p:nvPr/>
        </p:nvSpPr>
        <p:spPr>
          <a:xfrm>
            <a:off x="203200" y="878701"/>
            <a:ext cx="4762500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lang="en-US" sz="3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612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8DDF8-07B9-48B1-4633-DA9E5EA3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32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A69F6-44FD-64AC-9335-45C29B1CF137}"/>
              </a:ext>
            </a:extLst>
          </p:cNvPr>
          <p:cNvSpPr txBox="1"/>
          <p:nvPr/>
        </p:nvSpPr>
        <p:spPr>
          <a:xfrm>
            <a:off x="203200" y="878701"/>
            <a:ext cx="4762500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lang="en-US" sz="3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465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16FF-921F-6A7C-C1D9-E3B22140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C49BC3-53E3-FEF4-3E13-F6E2B532EB7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이용해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테스트를 로컬에서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97C1-3B04-AA8F-5F5B-3DF6077F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316B1-3F63-B03B-37D5-BFF8D08B880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</p:txBody>
      </p:sp>
    </p:spTree>
    <p:extLst>
      <p:ext uri="{BB962C8B-B14F-4D97-AF65-F5344CB8AC3E}">
        <p14:creationId xmlns:p14="http://schemas.microsoft.com/office/powerpoint/2010/main" val="5016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6A6EE-26CD-CCC3-E6FD-7608FCA4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8B18B1-9761-55FC-4630-7C1D3A6E7150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FB5AE-EEEA-BC4C-2381-AEB4BCE4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585116-1998-DB65-441A-E259A0AB915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이용해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테스트를 로컬에서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75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70BE-512F-CFF0-E292-8DB037BA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워크샵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진행 순서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69429-8A9E-EFAC-E222-C1B66B5A9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8B7DB-C6A6-B438-8FCA-0E0B4ACC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1BE2B5-E241-D632-E535-6139C8E3BFD1}"/>
              </a:ext>
            </a:extLst>
          </p:cNvPr>
          <p:cNvSpPr/>
          <p:nvPr/>
        </p:nvSpPr>
        <p:spPr>
          <a:xfrm>
            <a:off x="0" y="609600"/>
            <a:ext cx="12192000" cy="56388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90000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기존의 애플리케이션을 </a:t>
            </a: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Dockerfile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이용해 </a:t>
            </a: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Containerisation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기존의 애플리케이션을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Docker Compose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Container Orchestration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컨테이너로 빌드한 애플리케이션을 테스트할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NET Aspire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 오케스트레이션을 손쉽게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NET Aspire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 오케스트레이션 상황에서도 손쉽게 테스트할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Playwright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UI 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테스트를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60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3774A-9591-2620-943B-670DE872715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90000" rtlCol="0" anchor="ctr"/>
          <a:lstStyle/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00.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개발 환경 설정하기</a:t>
            </a:r>
            <a:endParaRPr lang="en-AU" altLang="ko-KR" sz="4000" dirty="0">
              <a:latin typeface="Pretendard" panose="02000503000000020004" pitchFamily="2" charset="-127"/>
              <a:cs typeface="Space Grotesk" pitchFamily="2" charset="7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01.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 </a:t>
            </a:r>
            <a:r>
              <a:rPr lang="en-US" altLang="ko-KR" sz="4000" dirty="0" err="1">
                <a:latin typeface="Pretendard" panose="02000503000000020004" pitchFamily="2" charset="-127"/>
                <a:cs typeface="Space Grotesk" pitchFamily="2" charset="77"/>
              </a:rPr>
              <a:t>Dockerfile</a:t>
            </a:r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및 </a:t>
            </a:r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Docker Compose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파일 생성하기</a:t>
            </a:r>
            <a:endParaRPr lang="en-US" altLang="ko-KR" sz="4000" dirty="0">
              <a:latin typeface="Pretendard" panose="02000503000000020004" pitchFamily="2" charset="-127"/>
              <a:cs typeface="Space Grotesk" pitchFamily="2" charset="77"/>
            </a:endParaRP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02. </a:t>
            </a:r>
            <a:r>
              <a:rPr lang="en-US" sz="40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</a:t>
            </a:r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API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테스트하기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03. </a:t>
            </a:r>
            <a:r>
              <a:rPr lang="en-US" sz="40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통합 테스트하기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04. .NET Aspire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컨테이너 오케스트레이션 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05. .NET Aspire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통합 테스트하기</a:t>
            </a:r>
          </a:p>
        </p:txBody>
      </p:sp>
    </p:spTree>
    <p:extLst>
      <p:ext uri="{BB962C8B-B14F-4D97-AF65-F5344CB8AC3E}">
        <p14:creationId xmlns:p14="http://schemas.microsoft.com/office/powerpoint/2010/main" val="23704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ko-KR" altLang="en-US" sz="6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워크샵 </a:t>
            </a:r>
            <a:r>
              <a:rPr lang="ko-KR" altLang="en-US" sz="6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리포지토리</a:t>
            </a:r>
            <a:br>
              <a:rPr lang="en-US" sz="6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sz="6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258296"/>
            <a:ext cx="12191998" cy="1500187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hlinkClick r:id="rId2"/>
              </a:rPr>
              <a:t>github.com/devkimchi/test-container-workshop</a:t>
            </a:r>
            <a:r>
              <a:rPr lang="en-US" sz="4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5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70BA-00E2-A83C-F071-BF0A8577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1426E2-A4E4-4044-1CC4-675469E95E8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클라우드 네이티브</a:t>
            </a:r>
            <a:r>
              <a:rPr 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!=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7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FA669-1926-1192-14E0-3706A7C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18BE-914C-E36B-6549-C3967C7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334500" cy="2852737"/>
          </a:xfrm>
        </p:spPr>
        <p:txBody>
          <a:bodyPr/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00.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환경 설정하기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3FFD-AA8C-30A8-DAA9-07CA47157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7837-879B-6B46-E8EF-3C476A6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F87149-BA0D-312F-FA74-EAE213759625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개발 도구 설치 및 설정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워크샵 샘플 코드 다운로드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C8A9-4251-3AA4-B6FF-F6D6214E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E2D2D-8870-6230-0DF9-A415D24E3F5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9 SDK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Visual Studio Code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019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280A-23F1-639E-4C3A-83E840BE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DF5D-515C-49DF-26D8-DBCC7418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AU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Dockerfile</a:t>
            </a:r>
            <a: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및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Docker Compose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파일 생성하기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8ABE0-C579-4F49-1012-DE2AF464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6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44DE1-EE47-B8F3-8331-DE8DCAB8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5D09DF-07DC-BC41-802B-2CF171F0B07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로컬에서 빌드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0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6638-4176-6E50-F91C-F4945B24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C4FDB4-6A3D-E95D-EC64-ABCF6958AB13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만들기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1926B-A52C-448F-428E-1C4BDCC0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761D8-E196-A282-7B8F-758ECDECDFF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10861-039E-649D-7CA7-8A30EF90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EEAA8-CD79-FA4C-541B-90C80F9F9A3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멀티스테이지 빌드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서비스 디스커버리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77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8260-6899-1BB8-10A7-4D2184BB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5E83-33A4-50CF-5DB3-FFDA70D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02.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Testcontainers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D95B5-BF2F-6412-8878-32450840C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8D626-0A53-1639-C5F7-43B0FDAA7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786AB8-835E-65CE-514A-0A7E4683891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컨테이너 테스트하기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8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A3EA1-738F-8E01-9409-25D8493C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E47B56-C5B5-5073-F4BA-51099D772484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컨테이너를 활용하면 편해집니다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4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DE2F-07D8-5C61-BF82-0DD19D1C8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272A4-ECA0-C128-7292-0C0A9F267E0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EB06-364F-47C7-40B9-5C3E19C3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7A4086-D76E-1673-7F43-C45ED35DB56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ContainerBuilder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지정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포트 바인딩 등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5C4F-6908-0F0B-4605-B960443C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6C02F-0C3F-A403-59C1-11CF841C397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시작 전 컨테이너 이미지 자동 빌드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F592-125A-0E4D-410F-8A1B065D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77E4E8-AD67-21E3-49F4-9D0BA2D810E8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OneTimeSetUp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OneTimeTearDown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SetUp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TearDown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E709-E156-766C-B53E-B31B6857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7334-23A0-C4F3-420F-D710F090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03.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Testcontainers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통합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AAC7E-66B4-A0C0-4975-DDD80C960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62278-5BF0-4D49-CD2D-5A053E31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5FD3D1-32BB-AD6C-B409-E15E0587A696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프론트엔드에서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백엔드까지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통합 테스트하기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2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EA96-8046-98AD-54B1-C0EE79A8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357B9A-F240-5B45-4904-4F048E8CE11B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Playwright: UI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라이브러리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4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DF982-CF1A-66ED-CF4F-567D3A42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CC8583-7583-39D1-898C-C6E807779D7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ContainerBuilder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바인딩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7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5C14-3A4F-44C0-4C39-BB119FC7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021CD5-81EB-4034-1313-2B340B7C18E4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Page.Locator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7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1727-DDD3-4A06-2AE1-92AE0CDE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2A9C-4C37-0B36-7ACE-2B4DE4E4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04.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.NET Aspire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컨테이너 오케스트레이션 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4FB8F-79B8-08C5-2DC3-D0D315F5D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9C66-742F-E669-26A3-04F789C80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C04CB1-6A0C-330F-7E95-8FD6E4C5BA35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이미지를 만들어야 합니다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E4C0-2C87-151B-5A0E-8C33FBAC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C7D350-25F0-92EF-DCE8-2C2C8344D85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컨테이너 없이 오케스트레이션 하기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데이터베이스 갈아 끼우기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9BC6-A51F-2731-7ED4-ADD7AC6F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C55641-6747-C9FB-B762-452BD63913C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디스커버리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대시보드 등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8F28-7455-08E4-F886-8C270EE4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6CBF09-3285-0A7F-C8D0-C05E93827F8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SQLite 👉 PostgreSQL</a:t>
            </a:r>
          </a:p>
        </p:txBody>
      </p:sp>
    </p:spTree>
    <p:extLst>
      <p:ext uri="{BB962C8B-B14F-4D97-AF65-F5344CB8AC3E}">
        <p14:creationId xmlns:p14="http://schemas.microsoft.com/office/powerpoint/2010/main" val="20582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24F0-8783-C86E-0510-76B978BE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9DEA-CD62-5D55-DDA5-3EE3B21A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05.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.NET Aspire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통합 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56F3-C65E-1676-AC75-6195E997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7A14-60AA-235B-C1CC-17CD0E5D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0FB025-C4DC-5AD6-D025-F59CA62E57D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컨테이너 없이 통합 테스트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8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B651-6D2A-E1BB-D465-08E2618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C3DAA3-E539-2506-F708-A3BF84667010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Playwright: UI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라이브러리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81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Testcontainers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testcontainers.org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Aspire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aka.ms/dotnet-aspire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NUnit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nunit.org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Playwright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playwright.dev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1EC3C-4405-7BB2-FC7B-9BC1D7CE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감사합니다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AADC0-6A4B-8A94-3EFD-D08D0745B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8F30-3FC2-B436-0886-E870070F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B08F0-3D7A-5792-010B-83553E8D02E1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Dockerfile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만들기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7ECA-6D0D-2AA6-8A96-64CE4C8E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B9C374-2815-0AD7-7893-CAF28C5780D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컨테이너가 여러 개예요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294F7-2A50-C747-56E5-6DAED8A9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1708C6-EEE0-E0DB-0926-62F6AB982A5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Compose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하기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9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7610-D11C-0A25-61BB-7D79DF642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E63E9-4F46-64E4-F4EC-0258ECAD9DA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오케스트레이션을 이용한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테스트는 어떻게 하나요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4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907A1-4ABD-30D0-7BDF-8AFA2C84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E4213-DA26-CA53-13C5-FCD00B5AEFE6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456</Words>
  <Application>Microsoft Office PowerPoint</Application>
  <PresentationFormat>Widescreen</PresentationFormat>
  <Paragraphs>116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Space Grotesk Medium</vt:lpstr>
      <vt:lpstr>Open Sans Light</vt:lpstr>
      <vt:lpstr>Pretendard</vt:lpstr>
      <vt:lpstr>Calibri</vt:lpstr>
      <vt:lpstr>Consolas</vt:lpstr>
      <vt:lpstr>Pretendard SemiBold</vt:lpstr>
      <vt:lpstr>1_Office Theme</vt:lpstr>
      <vt:lpstr>Testcontainers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워크샵 진행 순서</vt:lpstr>
      <vt:lpstr>PowerPoint Presentation</vt:lpstr>
      <vt:lpstr>PowerPoint Presentation</vt:lpstr>
      <vt:lpstr>워크샵 리포지토리 </vt:lpstr>
      <vt:lpstr>00. 개발 환경 설정하기</vt:lpstr>
      <vt:lpstr>PowerPoint Presentation</vt:lpstr>
      <vt:lpstr>PowerPoint Presentation</vt:lpstr>
      <vt:lpstr>01. Dockerfile 및 Docker Compose 파일 생성하기</vt:lpstr>
      <vt:lpstr>PowerPoint Presentation</vt:lpstr>
      <vt:lpstr>PowerPoint Presentation</vt:lpstr>
      <vt:lpstr>PowerPoint Presentation</vt:lpstr>
      <vt:lpstr>PowerPoint Presentation</vt:lpstr>
      <vt:lpstr>02. Testcontainers로 API 테스트하기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Testcontainers로 통합 테스트하기</vt:lpstr>
      <vt:lpstr>PowerPoint Presentation</vt:lpstr>
      <vt:lpstr>PowerPoint Presentation</vt:lpstr>
      <vt:lpstr>PowerPoint Presentation</vt:lpstr>
      <vt:lpstr>PowerPoint Presentation</vt:lpstr>
      <vt:lpstr>04. .NET Aspire로 컨테이너 오케스트레이션 하기</vt:lpstr>
      <vt:lpstr>PowerPoint Presentation</vt:lpstr>
      <vt:lpstr>PowerPoint Presentation</vt:lpstr>
      <vt:lpstr>PowerPoint Presentation</vt:lpstr>
      <vt:lpstr>05. .NET Aspire로 통합 테스트하기</vt:lpstr>
      <vt:lpstr>PowerPoint Presentation</vt:lpstr>
      <vt:lpstr>PowerPoint Presentation</vt:lpstr>
      <vt:lpstr>Resources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2024-12-14T06:10:03Z</dcterms:created>
  <dcterms:modified xsi:type="dcterms:W3CDTF">2024-12-14T06:12:13Z</dcterms:modified>
</cp:coreProperties>
</file>